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2" r:id="rId4"/>
    <p:sldId id="268" r:id="rId5"/>
    <p:sldId id="258" r:id="rId6"/>
    <p:sldId id="267" r:id="rId7"/>
    <p:sldId id="259" r:id="rId8"/>
    <p:sldId id="269" r:id="rId9"/>
    <p:sldId id="261" r:id="rId10"/>
    <p:sldId id="270" r:id="rId11"/>
    <p:sldId id="263" r:id="rId12"/>
    <p:sldId id="275" r:id="rId13"/>
    <p:sldId id="271" r:id="rId14"/>
    <p:sldId id="264" r:id="rId15"/>
    <p:sldId id="272" r:id="rId16"/>
    <p:sldId id="260" r:id="rId17"/>
    <p:sldId id="266" r:id="rId18"/>
    <p:sldId id="273" r:id="rId19"/>
    <p:sldId id="274" r:id="rId20"/>
    <p:sldId id="265" r:id="rId21"/>
    <p:sldId id="276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33969F-E246-4F28-9ED4-6439F8A77485}" v="2" dt="2026-03-20T16:08:28.508"/>
    <p1510:client id="{FE9D66AB-84F8-43A6-8930-F19D34E20F22}" v="135" dt="2026-03-19T22:25:10.60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lpers, L.J.A. (Lukas)" userId="3f1f4e8e-168b-4e51-ba6d-6a9a5d7cff9b" providerId="ADAL" clId="{1CAE68B0-A204-488A-83FE-722D1D2498BC}"/>
    <pc:docChg chg="undo custSel addSld modSld sldOrd">
      <pc:chgData name="Stalpers, L.J.A. (Lukas)" userId="3f1f4e8e-168b-4e51-ba6d-6a9a5d7cff9b" providerId="ADAL" clId="{1CAE68B0-A204-488A-83FE-722D1D2498BC}" dt="2026-03-20T16:18:23.614" v="2906" actId="6549"/>
      <pc:docMkLst>
        <pc:docMk/>
      </pc:docMkLst>
      <pc:sldChg chg="modSp mod">
        <pc:chgData name="Stalpers, L.J.A. (Lukas)" userId="3f1f4e8e-168b-4e51-ba6d-6a9a5d7cff9b" providerId="ADAL" clId="{1CAE68B0-A204-488A-83FE-722D1D2498BC}" dt="2026-03-19T19:33:35.103" v="100" actId="20577"/>
        <pc:sldMkLst>
          <pc:docMk/>
          <pc:sldMk cId="0" sldId="256"/>
        </pc:sldMkLst>
        <pc:spChg chg="mod">
          <ac:chgData name="Stalpers, L.J.A. (Lukas)" userId="3f1f4e8e-168b-4e51-ba6d-6a9a5d7cff9b" providerId="ADAL" clId="{1CAE68B0-A204-488A-83FE-722D1D2498BC}" dt="2026-03-19T19:33:35.103" v="100" actId="20577"/>
          <ac:spMkLst>
            <pc:docMk/>
            <pc:sldMk cId="0" sldId="256"/>
            <ac:spMk id="291" creationId="{00000000-0000-0000-0000-000000000000}"/>
          </ac:spMkLst>
        </pc:spChg>
      </pc:sldChg>
      <pc:sldChg chg="addSp delSp modSp mod">
        <pc:chgData name="Stalpers, L.J.A. (Lukas)" userId="3f1f4e8e-168b-4e51-ba6d-6a9a5d7cff9b" providerId="ADAL" clId="{1CAE68B0-A204-488A-83FE-722D1D2498BC}" dt="2026-03-19T22:09:46.175" v="2711" actId="21"/>
        <pc:sldMkLst>
          <pc:docMk/>
          <pc:sldMk cId="0" sldId="257"/>
        </pc:sldMkLst>
        <pc:spChg chg="mod">
          <ac:chgData name="Stalpers, L.J.A. (Lukas)" userId="3f1f4e8e-168b-4e51-ba6d-6a9a5d7cff9b" providerId="ADAL" clId="{1CAE68B0-A204-488A-83FE-722D1D2498BC}" dt="2026-03-19T19:32:52.358" v="38" actId="20577"/>
          <ac:spMkLst>
            <pc:docMk/>
            <pc:sldMk cId="0" sldId="257"/>
            <ac:spMk id="294" creationId="{00000000-0000-0000-0000-000000000000}"/>
          </ac:spMkLst>
        </pc:spChg>
        <pc:spChg chg="mod">
          <ac:chgData name="Stalpers, L.J.A. (Lukas)" userId="3f1f4e8e-168b-4e51-ba6d-6a9a5d7cff9b" providerId="ADAL" clId="{1CAE68B0-A204-488A-83FE-722D1D2498BC}" dt="2026-03-19T19:33:00.626" v="56" actId="20577"/>
          <ac:spMkLst>
            <pc:docMk/>
            <pc:sldMk cId="0" sldId="257"/>
            <ac:spMk id="295" creationId="{00000000-0000-0000-0000-000000000000}"/>
          </ac:spMkLst>
        </pc:spChg>
        <pc:spChg chg="mod">
          <ac:chgData name="Stalpers, L.J.A. (Lukas)" userId="3f1f4e8e-168b-4e51-ba6d-6a9a5d7cff9b" providerId="ADAL" clId="{1CAE68B0-A204-488A-83FE-722D1D2498BC}" dt="2026-03-19T19:33:14.187" v="98" actId="20577"/>
          <ac:spMkLst>
            <pc:docMk/>
            <pc:sldMk cId="0" sldId="257"/>
            <ac:spMk id="296" creationId="{00000000-0000-0000-0000-000000000000}"/>
          </ac:spMkLst>
        </pc:spChg>
        <pc:picChg chg="mod">
          <ac:chgData name="Stalpers, L.J.A. (Lukas)" userId="3f1f4e8e-168b-4e51-ba6d-6a9a5d7cff9b" providerId="ADAL" clId="{1CAE68B0-A204-488A-83FE-722D1D2498BC}" dt="2026-03-19T22:09:36.337" v="2708" actId="14100"/>
          <ac:picMkLst>
            <pc:docMk/>
            <pc:sldMk cId="0" sldId="257"/>
            <ac:picMk id="293" creationId="{00000000-0000-0000-0000-000000000000}"/>
          </ac:picMkLst>
        </pc:picChg>
        <pc:picChg chg="add del mod">
          <ac:chgData name="Stalpers, L.J.A. (Lukas)" userId="3f1f4e8e-168b-4e51-ba6d-6a9a5d7cff9b" providerId="ADAL" clId="{1CAE68B0-A204-488A-83FE-722D1D2498BC}" dt="2026-03-19T22:09:46.175" v="2711" actId="21"/>
          <ac:picMkLst>
            <pc:docMk/>
            <pc:sldMk cId="0" sldId="257"/>
            <ac:picMk id="6146" creationId="{8E401D91-4372-D064-4860-56C96E0AE768}"/>
          </ac:picMkLst>
        </pc:picChg>
      </pc:sldChg>
      <pc:sldChg chg="addSp delSp modSp mod">
        <pc:chgData name="Stalpers, L.J.A. (Lukas)" userId="3f1f4e8e-168b-4e51-ba6d-6a9a5d7cff9b" providerId="ADAL" clId="{1CAE68B0-A204-488A-83FE-722D1D2498BC}" dt="2026-03-19T19:48:20.432" v="169" actId="171"/>
        <pc:sldMkLst>
          <pc:docMk/>
          <pc:sldMk cId="0" sldId="258"/>
        </pc:sldMkLst>
        <pc:spChg chg="add mod ord">
          <ac:chgData name="Stalpers, L.J.A. (Lukas)" userId="3f1f4e8e-168b-4e51-ba6d-6a9a5d7cff9b" providerId="ADAL" clId="{1CAE68B0-A204-488A-83FE-722D1D2498BC}" dt="2026-03-19T19:48:20.432" v="169" actId="171"/>
          <ac:spMkLst>
            <pc:docMk/>
            <pc:sldMk cId="0" sldId="258"/>
            <ac:spMk id="3" creationId="{78186CBC-86B3-3BA8-4A28-E758F48572D8}"/>
          </ac:spMkLst>
        </pc:spChg>
        <pc:picChg chg="add del mod">
          <ac:chgData name="Stalpers, L.J.A. (Lukas)" userId="3f1f4e8e-168b-4e51-ba6d-6a9a5d7cff9b" providerId="ADAL" clId="{1CAE68B0-A204-488A-83FE-722D1D2498BC}" dt="2026-03-19T19:40:19.779" v="118" actId="478"/>
          <ac:picMkLst>
            <pc:docMk/>
            <pc:sldMk cId="0" sldId="258"/>
            <ac:picMk id="2" creationId="{E9C54F20-EDF5-B4A7-97E1-2F6AC7BBB433}"/>
          </ac:picMkLst>
        </pc:picChg>
        <pc:picChg chg="add">
          <ac:chgData name="Stalpers, L.J.A. (Lukas)" userId="3f1f4e8e-168b-4e51-ba6d-6a9a5d7cff9b" providerId="ADAL" clId="{1CAE68B0-A204-488A-83FE-722D1D2498BC}" dt="2026-03-19T19:46:48.161" v="164"/>
          <ac:picMkLst>
            <pc:docMk/>
            <pc:sldMk cId="0" sldId="258"/>
            <ac:picMk id="1026" creationId="{12B4DD21-B70A-4E8F-4365-6061C629B2DF}"/>
          </ac:picMkLst>
        </pc:picChg>
      </pc:sldChg>
      <pc:sldChg chg="addSp delSp modSp mod modAnim">
        <pc:chgData name="Stalpers, L.J.A. (Lukas)" userId="3f1f4e8e-168b-4e51-ba6d-6a9a5d7cff9b" providerId="ADAL" clId="{1CAE68B0-A204-488A-83FE-722D1D2498BC}" dt="2026-03-19T20:54:00.904" v="1036"/>
        <pc:sldMkLst>
          <pc:docMk/>
          <pc:sldMk cId="0" sldId="259"/>
        </pc:sldMkLst>
        <pc:spChg chg="del">
          <ac:chgData name="Stalpers, L.J.A. (Lukas)" userId="3f1f4e8e-168b-4e51-ba6d-6a9a5d7cff9b" providerId="ADAL" clId="{1CAE68B0-A204-488A-83FE-722D1D2498BC}" dt="2026-03-19T20:52:18.418" v="1029" actId="478"/>
          <ac:spMkLst>
            <pc:docMk/>
            <pc:sldMk cId="0" sldId="259"/>
            <ac:spMk id="303" creationId="{00000000-0000-0000-0000-000000000000}"/>
          </ac:spMkLst>
        </pc:spChg>
        <pc:spChg chg="mod">
          <ac:chgData name="Stalpers, L.J.A. (Lukas)" userId="3f1f4e8e-168b-4e51-ba6d-6a9a5d7cff9b" providerId="ADAL" clId="{1CAE68B0-A204-488A-83FE-722D1D2498BC}" dt="2026-03-19T19:42:06.554" v="136" actId="20577"/>
          <ac:spMkLst>
            <pc:docMk/>
            <pc:sldMk cId="0" sldId="259"/>
            <ac:spMk id="304" creationId="{00000000-0000-0000-0000-000000000000}"/>
          </ac:spMkLst>
        </pc:spChg>
        <pc:picChg chg="add mod ord">
          <ac:chgData name="Stalpers, L.J.A. (Lukas)" userId="3f1f4e8e-168b-4e51-ba6d-6a9a5d7cff9b" providerId="ADAL" clId="{1CAE68B0-A204-488A-83FE-722D1D2498BC}" dt="2026-03-19T19:43:21.708" v="155" actId="166"/>
          <ac:picMkLst>
            <pc:docMk/>
            <pc:sldMk cId="0" sldId="259"/>
            <ac:picMk id="3" creationId="{0C8CF9C2-E8BE-97A4-3A09-0C817BF657AB}"/>
          </ac:picMkLst>
        </pc:picChg>
        <pc:picChg chg="add mod ord">
          <ac:chgData name="Stalpers, L.J.A. (Lukas)" userId="3f1f4e8e-168b-4e51-ba6d-6a9a5d7cff9b" providerId="ADAL" clId="{1CAE68B0-A204-488A-83FE-722D1D2498BC}" dt="2026-03-19T19:44:31.919" v="160" actId="688"/>
          <ac:picMkLst>
            <pc:docMk/>
            <pc:sldMk cId="0" sldId="259"/>
            <ac:picMk id="5" creationId="{8D768A85-AF35-476C-C74A-0B3D34A2CF7E}"/>
          </ac:picMkLst>
        </pc:picChg>
        <pc:picChg chg="add mod ord">
          <ac:chgData name="Stalpers, L.J.A. (Lukas)" userId="3f1f4e8e-168b-4e51-ba6d-6a9a5d7cff9b" providerId="ADAL" clId="{1CAE68B0-A204-488A-83FE-722D1D2498BC}" dt="2026-03-19T19:44:48.859" v="163" actId="688"/>
          <ac:picMkLst>
            <pc:docMk/>
            <pc:sldMk cId="0" sldId="259"/>
            <ac:picMk id="7" creationId="{A5F9BFD4-052B-764F-36A7-D37DA83E7927}"/>
          </ac:picMkLst>
        </pc:picChg>
        <pc:picChg chg="add mod">
          <ac:chgData name="Stalpers, L.J.A. (Lukas)" userId="3f1f4e8e-168b-4e51-ba6d-6a9a5d7cff9b" providerId="ADAL" clId="{1CAE68B0-A204-488A-83FE-722D1D2498BC}" dt="2026-03-19T20:52:23.351" v="1030" actId="1076"/>
          <ac:picMkLst>
            <pc:docMk/>
            <pc:sldMk cId="0" sldId="259"/>
            <ac:picMk id="8" creationId="{9CFCB3E4-497E-5DA9-0DFE-3F892D157EB7}"/>
          </ac:picMkLst>
        </pc:picChg>
        <pc:picChg chg="add mod">
          <ac:chgData name="Stalpers, L.J.A. (Lukas)" userId="3f1f4e8e-168b-4e51-ba6d-6a9a5d7cff9b" providerId="ADAL" clId="{1CAE68B0-A204-488A-83FE-722D1D2498BC}" dt="2026-03-19T19:44:37.655" v="161" actId="688"/>
          <ac:picMkLst>
            <pc:docMk/>
            <pc:sldMk cId="0" sldId="259"/>
            <ac:picMk id="9" creationId="{A650AF6F-0F01-9BA6-FBEA-CB5EB1D2BFCC}"/>
          </ac:picMkLst>
        </pc:picChg>
      </pc:sldChg>
      <pc:sldChg chg="addSp delSp modSp mod ord">
        <pc:chgData name="Stalpers, L.J.A. (Lukas)" userId="3f1f4e8e-168b-4e51-ba6d-6a9a5d7cff9b" providerId="ADAL" clId="{1CAE68B0-A204-488A-83FE-722D1D2498BC}" dt="2026-03-19T21:30:18.809" v="1828"/>
        <pc:sldMkLst>
          <pc:docMk/>
          <pc:sldMk cId="0" sldId="260"/>
        </pc:sldMkLst>
        <pc:spChg chg="del">
          <ac:chgData name="Stalpers, L.J.A. (Lukas)" userId="3f1f4e8e-168b-4e51-ba6d-6a9a5d7cff9b" providerId="ADAL" clId="{1CAE68B0-A204-488A-83FE-722D1D2498BC}" dt="2026-03-19T19:56:41.639" v="176" actId="478"/>
          <ac:spMkLst>
            <pc:docMk/>
            <pc:sldMk cId="0" sldId="260"/>
            <ac:spMk id="307" creationId="{00000000-0000-0000-0000-000000000000}"/>
          </ac:spMkLst>
        </pc:spChg>
        <pc:spChg chg="mod">
          <ac:chgData name="Stalpers, L.J.A. (Lukas)" userId="3f1f4e8e-168b-4e51-ba6d-6a9a5d7cff9b" providerId="ADAL" clId="{1CAE68B0-A204-488A-83FE-722D1D2498BC}" dt="2026-03-19T19:56:57.821" v="216" actId="20577"/>
          <ac:spMkLst>
            <pc:docMk/>
            <pc:sldMk cId="0" sldId="260"/>
            <ac:spMk id="308" creationId="{00000000-0000-0000-0000-000000000000}"/>
          </ac:spMkLst>
        </pc:spChg>
        <pc:picChg chg="add mod">
          <ac:chgData name="Stalpers, L.J.A. (Lukas)" userId="3f1f4e8e-168b-4e51-ba6d-6a9a5d7cff9b" providerId="ADAL" clId="{1CAE68B0-A204-488A-83FE-722D1D2498BC}" dt="2026-03-19T19:56:29.249" v="175" actId="14100"/>
          <ac:picMkLst>
            <pc:docMk/>
            <pc:sldMk cId="0" sldId="260"/>
            <ac:picMk id="2" creationId="{A1CB558B-8FEE-82E6-26B2-5FBB48EEF040}"/>
          </ac:picMkLst>
        </pc:picChg>
      </pc:sldChg>
      <pc:sldChg chg="addSp modSp mod ord modAnim">
        <pc:chgData name="Stalpers, L.J.A. (Lukas)" userId="3f1f4e8e-168b-4e51-ba6d-6a9a5d7cff9b" providerId="ADAL" clId="{1CAE68B0-A204-488A-83FE-722D1D2498BC}" dt="2026-03-19T20:25:17.838" v="1028" actId="14100"/>
        <pc:sldMkLst>
          <pc:docMk/>
          <pc:sldMk cId="0" sldId="261"/>
        </pc:sldMkLst>
        <pc:spChg chg="mod">
          <ac:chgData name="Stalpers, L.J.A. (Lukas)" userId="3f1f4e8e-168b-4e51-ba6d-6a9a5d7cff9b" providerId="ADAL" clId="{1CAE68B0-A204-488A-83FE-722D1D2498BC}" dt="2026-03-19T20:22:32.836" v="1015" actId="14100"/>
          <ac:spMkLst>
            <pc:docMk/>
            <pc:sldMk cId="0" sldId="261"/>
            <ac:spMk id="311" creationId="{00000000-0000-0000-0000-000000000000}"/>
          </ac:spMkLst>
        </pc:spChg>
        <pc:spChg chg="mod">
          <ac:chgData name="Stalpers, L.J.A. (Lukas)" userId="3f1f4e8e-168b-4e51-ba6d-6a9a5d7cff9b" providerId="ADAL" clId="{1CAE68B0-A204-488A-83FE-722D1D2498BC}" dt="2026-03-19T20:21:09.578" v="972" actId="5793"/>
          <ac:spMkLst>
            <pc:docMk/>
            <pc:sldMk cId="0" sldId="261"/>
            <ac:spMk id="312" creationId="{00000000-0000-0000-0000-000000000000}"/>
          </ac:spMkLst>
        </pc:spChg>
        <pc:picChg chg="add mod modCrop">
          <ac:chgData name="Stalpers, L.J.A. (Lukas)" userId="3f1f4e8e-168b-4e51-ba6d-6a9a5d7cff9b" providerId="ADAL" clId="{1CAE68B0-A204-488A-83FE-722D1D2498BC}" dt="2026-03-19T20:25:17.838" v="1028" actId="14100"/>
          <ac:picMkLst>
            <pc:docMk/>
            <pc:sldMk cId="0" sldId="261"/>
            <ac:picMk id="3" creationId="{E2571C33-85EB-FD54-610A-7A5CF6381B4D}"/>
          </ac:picMkLst>
        </pc:picChg>
        <pc:picChg chg="add mod modCrop">
          <ac:chgData name="Stalpers, L.J.A. (Lukas)" userId="3f1f4e8e-168b-4e51-ba6d-6a9a5d7cff9b" providerId="ADAL" clId="{1CAE68B0-A204-488A-83FE-722D1D2498BC}" dt="2026-03-19T20:24:15.572" v="1026" actId="1076"/>
          <ac:picMkLst>
            <pc:docMk/>
            <pc:sldMk cId="0" sldId="261"/>
            <ac:picMk id="5" creationId="{94E3CB6B-8FC1-96A3-AB3B-64D34870B8E4}"/>
          </ac:picMkLst>
        </pc:picChg>
      </pc:sldChg>
      <pc:sldChg chg="addSp modSp add mod ord modAnim">
        <pc:chgData name="Stalpers, L.J.A. (Lukas)" userId="3f1f4e8e-168b-4e51-ba6d-6a9a5d7cff9b" providerId="ADAL" clId="{1CAE68B0-A204-488A-83FE-722D1D2498BC}" dt="2026-03-19T22:25:10.607" v="2759" actId="6549"/>
        <pc:sldMkLst>
          <pc:docMk/>
          <pc:sldMk cId="436928948" sldId="262"/>
        </pc:sldMkLst>
        <pc:spChg chg="mod">
          <ac:chgData name="Stalpers, L.J.A. (Lukas)" userId="3f1f4e8e-168b-4e51-ba6d-6a9a5d7cff9b" providerId="ADAL" clId="{1CAE68B0-A204-488A-83FE-722D1D2498BC}" dt="2026-03-19T22:25:10.607" v="2759" actId="6549"/>
          <ac:spMkLst>
            <pc:docMk/>
            <pc:sldMk cId="436928948" sldId="262"/>
            <ac:spMk id="311" creationId="{273EB665-EF75-0DB0-DF33-EEBF5D8BC7D8}"/>
          </ac:spMkLst>
        </pc:spChg>
        <pc:spChg chg="mod">
          <ac:chgData name="Stalpers, L.J.A. (Lukas)" userId="3f1f4e8e-168b-4e51-ba6d-6a9a5d7cff9b" providerId="ADAL" clId="{1CAE68B0-A204-488A-83FE-722D1D2498BC}" dt="2026-03-19T20:55:19.053" v="1049" actId="20577"/>
          <ac:spMkLst>
            <pc:docMk/>
            <pc:sldMk cId="436928948" sldId="262"/>
            <ac:spMk id="312" creationId="{BDD8CBF7-E9D9-2C89-92B4-52EDFB67141F}"/>
          </ac:spMkLst>
        </pc:spChg>
        <pc:picChg chg="mod">
          <ac:chgData name="Stalpers, L.J.A. (Lukas)" userId="3f1f4e8e-168b-4e51-ba6d-6a9a5d7cff9b" providerId="ADAL" clId="{1CAE68B0-A204-488A-83FE-722D1D2498BC}" dt="2026-03-19T22:24:47.798" v="2757" actId="1076"/>
          <ac:picMkLst>
            <pc:docMk/>
            <pc:sldMk cId="436928948" sldId="262"/>
            <ac:picMk id="310" creationId="{4F7CC4AE-963A-916B-6310-A3C3B3E67435}"/>
          </ac:picMkLst>
        </pc:picChg>
        <pc:picChg chg="add mod">
          <ac:chgData name="Stalpers, L.J.A. (Lukas)" userId="3f1f4e8e-168b-4e51-ba6d-6a9a5d7cff9b" providerId="ADAL" clId="{1CAE68B0-A204-488A-83FE-722D1D2498BC}" dt="2026-03-19T22:24:43.379" v="2755" actId="14100"/>
          <ac:picMkLst>
            <pc:docMk/>
            <pc:sldMk cId="436928948" sldId="262"/>
            <ac:picMk id="6146" creationId="{8E401D91-4372-D064-4860-56C96E0AE768}"/>
          </ac:picMkLst>
        </pc:picChg>
      </pc:sldChg>
      <pc:sldChg chg="addSp delSp modSp add mod modNotesTx">
        <pc:chgData name="Stalpers, L.J.A. (Lukas)" userId="3f1f4e8e-168b-4e51-ba6d-6a9a5d7cff9b" providerId="ADAL" clId="{1CAE68B0-A204-488A-83FE-722D1D2498BC}" dt="2026-03-19T21:08:02.568" v="1512" actId="20577"/>
        <pc:sldMkLst>
          <pc:docMk/>
          <pc:sldMk cId="3848248894" sldId="263"/>
        </pc:sldMkLst>
        <pc:spChg chg="add del mod">
          <ac:chgData name="Stalpers, L.J.A. (Lukas)" userId="3f1f4e8e-168b-4e51-ba6d-6a9a5d7cff9b" providerId="ADAL" clId="{1CAE68B0-A204-488A-83FE-722D1D2498BC}" dt="2026-03-19T21:06:30.994" v="1483" actId="1076"/>
          <ac:spMkLst>
            <pc:docMk/>
            <pc:sldMk cId="3848248894" sldId="263"/>
            <ac:spMk id="311" creationId="{437A1B18-2200-EC09-18BF-C90F285F5F31}"/>
          </ac:spMkLst>
        </pc:spChg>
        <pc:spChg chg="mod">
          <ac:chgData name="Stalpers, L.J.A. (Lukas)" userId="3f1f4e8e-168b-4e51-ba6d-6a9a5d7cff9b" providerId="ADAL" clId="{1CAE68B0-A204-488A-83FE-722D1D2498BC}" dt="2026-03-19T21:05:48.931" v="1476" actId="20577"/>
          <ac:spMkLst>
            <pc:docMk/>
            <pc:sldMk cId="3848248894" sldId="263"/>
            <ac:spMk id="312" creationId="{99D3A39A-9DAA-5CED-3428-23A3BF813D2F}"/>
          </ac:spMkLst>
        </pc:spChg>
        <pc:picChg chg="mod">
          <ac:chgData name="Stalpers, L.J.A. (Lukas)" userId="3f1f4e8e-168b-4e51-ba6d-6a9a5d7cff9b" providerId="ADAL" clId="{1CAE68B0-A204-488A-83FE-722D1D2498BC}" dt="2026-03-19T21:06:16.960" v="1480" actId="1076"/>
          <ac:picMkLst>
            <pc:docMk/>
            <pc:sldMk cId="3848248894" sldId="263"/>
            <ac:picMk id="310" creationId="{3E742E16-6650-7495-D5AE-0FE275026AE9}"/>
          </ac:picMkLst>
        </pc:picChg>
        <pc:picChg chg="add del mod">
          <ac:chgData name="Stalpers, L.J.A. (Lukas)" userId="3f1f4e8e-168b-4e51-ba6d-6a9a5d7cff9b" providerId="ADAL" clId="{1CAE68B0-A204-488A-83FE-722D1D2498BC}" dt="2026-03-19T21:05:08.676" v="1427" actId="478"/>
          <ac:picMkLst>
            <pc:docMk/>
            <pc:sldMk cId="3848248894" sldId="263"/>
            <ac:picMk id="2050" creationId="{E5A3C2CE-5845-91F7-9C8F-ACA4352776B4}"/>
          </ac:picMkLst>
        </pc:picChg>
        <pc:picChg chg="add mod">
          <ac:chgData name="Stalpers, L.J.A. (Lukas)" userId="3f1f4e8e-168b-4e51-ba6d-6a9a5d7cff9b" providerId="ADAL" clId="{1CAE68B0-A204-488A-83FE-722D1D2498BC}" dt="2026-03-19T21:06:34.829" v="1484" actId="14100"/>
          <ac:picMkLst>
            <pc:docMk/>
            <pc:sldMk cId="3848248894" sldId="263"/>
            <ac:picMk id="2052" creationId="{A9BE652A-981A-83AE-416E-7AC40E9BEC7B}"/>
          </ac:picMkLst>
        </pc:picChg>
      </pc:sldChg>
      <pc:sldChg chg="addSp modSp add mod">
        <pc:chgData name="Stalpers, L.J.A. (Lukas)" userId="3f1f4e8e-168b-4e51-ba6d-6a9a5d7cff9b" providerId="ADAL" clId="{1CAE68B0-A204-488A-83FE-722D1D2498BC}" dt="2026-03-19T21:29:42.393" v="1826" actId="14100"/>
        <pc:sldMkLst>
          <pc:docMk/>
          <pc:sldMk cId="706196387" sldId="264"/>
        </pc:sldMkLst>
        <pc:spChg chg="add mod">
          <ac:chgData name="Stalpers, L.J.A. (Lukas)" userId="3f1f4e8e-168b-4e51-ba6d-6a9a5d7cff9b" providerId="ADAL" clId="{1CAE68B0-A204-488A-83FE-722D1D2498BC}" dt="2026-03-19T21:26:49.293" v="1794" actId="1076"/>
          <ac:spMkLst>
            <pc:docMk/>
            <pc:sldMk cId="706196387" sldId="264"/>
            <ac:spMk id="2" creationId="{82E55012-B9E5-8A36-7345-77C034683A81}"/>
          </ac:spMkLst>
        </pc:spChg>
        <pc:spChg chg="add">
          <ac:chgData name="Stalpers, L.J.A. (Lukas)" userId="3f1f4e8e-168b-4e51-ba6d-6a9a5d7cff9b" providerId="ADAL" clId="{1CAE68B0-A204-488A-83FE-722D1D2498BC}" dt="2026-03-19T21:27:33.118" v="1796"/>
          <ac:spMkLst>
            <pc:docMk/>
            <pc:sldMk cId="706196387" sldId="264"/>
            <ac:spMk id="3" creationId="{F014C0A4-7B67-50D7-E616-EC317465EE8D}"/>
          </ac:spMkLst>
        </pc:spChg>
        <pc:spChg chg="add mod">
          <ac:chgData name="Stalpers, L.J.A. (Lukas)" userId="3f1f4e8e-168b-4e51-ba6d-6a9a5d7cff9b" providerId="ADAL" clId="{1CAE68B0-A204-488A-83FE-722D1D2498BC}" dt="2026-03-19T21:29:42.393" v="1826" actId="14100"/>
          <ac:spMkLst>
            <pc:docMk/>
            <pc:sldMk cId="706196387" sldId="264"/>
            <ac:spMk id="7" creationId="{F55EB390-248E-7D30-B9D6-525B1EB663C2}"/>
          </ac:spMkLst>
        </pc:spChg>
        <pc:spChg chg="mod">
          <ac:chgData name="Stalpers, L.J.A. (Lukas)" userId="3f1f4e8e-168b-4e51-ba6d-6a9a5d7cff9b" providerId="ADAL" clId="{1CAE68B0-A204-488A-83FE-722D1D2498BC}" dt="2026-03-19T21:28:24.084" v="1806" actId="20577"/>
          <ac:spMkLst>
            <pc:docMk/>
            <pc:sldMk cId="706196387" sldId="264"/>
            <ac:spMk id="311" creationId="{86FDB8DE-2BC5-39C7-690E-E5B2CB579481}"/>
          </ac:spMkLst>
        </pc:spChg>
        <pc:picChg chg="add mod">
          <ac:chgData name="Stalpers, L.J.A. (Lukas)" userId="3f1f4e8e-168b-4e51-ba6d-6a9a5d7cff9b" providerId="ADAL" clId="{1CAE68B0-A204-488A-83FE-722D1D2498BC}" dt="2026-03-19T21:28:14.905" v="1798" actId="1076"/>
          <ac:picMkLst>
            <pc:docMk/>
            <pc:sldMk cId="706196387" sldId="264"/>
            <ac:picMk id="5" creationId="{28ACF926-2CE9-774D-9B94-8FD61F0D638A}"/>
          </ac:picMkLst>
        </pc:picChg>
        <pc:picChg chg="mod">
          <ac:chgData name="Stalpers, L.J.A. (Lukas)" userId="3f1f4e8e-168b-4e51-ba6d-6a9a5d7cff9b" providerId="ADAL" clId="{1CAE68B0-A204-488A-83FE-722D1D2498BC}" dt="2026-03-19T21:27:02.683" v="1795" actId="14100"/>
          <ac:picMkLst>
            <pc:docMk/>
            <pc:sldMk cId="706196387" sldId="264"/>
            <ac:picMk id="310" creationId="{927BF42B-5359-5C7B-D3A6-65553B499FD7}"/>
          </ac:picMkLst>
        </pc:picChg>
        <pc:picChg chg="add mod">
          <ac:chgData name="Stalpers, L.J.A. (Lukas)" userId="3f1f4e8e-168b-4e51-ba6d-6a9a5d7cff9b" providerId="ADAL" clId="{1CAE68B0-A204-488A-83FE-722D1D2498BC}" dt="2026-03-19T21:25:46.965" v="1756" actId="14100"/>
          <ac:picMkLst>
            <pc:docMk/>
            <pc:sldMk cId="706196387" sldId="264"/>
            <ac:picMk id="4098" creationId="{04E2B366-D584-02A4-3A7F-38E8DEAC8D51}"/>
          </ac:picMkLst>
        </pc:picChg>
        <pc:picChg chg="add mod">
          <ac:chgData name="Stalpers, L.J.A. (Lukas)" userId="3f1f4e8e-168b-4e51-ba6d-6a9a5d7cff9b" providerId="ADAL" clId="{1CAE68B0-A204-488A-83FE-722D1D2498BC}" dt="2026-03-19T21:25:50.406" v="1757" actId="1076"/>
          <ac:picMkLst>
            <pc:docMk/>
            <pc:sldMk cId="706196387" sldId="264"/>
            <ac:picMk id="4100" creationId="{4087C839-B390-8781-A0F6-2A20E38705E3}"/>
          </ac:picMkLst>
        </pc:picChg>
        <pc:picChg chg="add mod">
          <ac:chgData name="Stalpers, L.J.A. (Lukas)" userId="3f1f4e8e-168b-4e51-ba6d-6a9a5d7cff9b" providerId="ADAL" clId="{1CAE68B0-A204-488A-83FE-722D1D2498BC}" dt="2026-03-19T21:25:42.675" v="1755" actId="1076"/>
          <ac:picMkLst>
            <pc:docMk/>
            <pc:sldMk cId="706196387" sldId="264"/>
            <ac:picMk id="4102" creationId="{20182D89-E11D-47FD-0CC1-BB578F6E44CA}"/>
          </ac:picMkLst>
        </pc:picChg>
      </pc:sldChg>
      <pc:sldChg chg="modSp add mod">
        <pc:chgData name="Stalpers, L.J.A. (Lukas)" userId="3f1f4e8e-168b-4e51-ba6d-6a9a5d7cff9b" providerId="ADAL" clId="{1CAE68B0-A204-488A-83FE-722D1D2498BC}" dt="2026-03-19T21:01:03.037" v="1376" actId="20577"/>
        <pc:sldMkLst>
          <pc:docMk/>
          <pc:sldMk cId="2451391150" sldId="265"/>
        </pc:sldMkLst>
        <pc:spChg chg="mod">
          <ac:chgData name="Stalpers, L.J.A. (Lukas)" userId="3f1f4e8e-168b-4e51-ba6d-6a9a5d7cff9b" providerId="ADAL" clId="{1CAE68B0-A204-488A-83FE-722D1D2498BC}" dt="2026-03-19T21:01:03.037" v="1376" actId="20577"/>
          <ac:spMkLst>
            <pc:docMk/>
            <pc:sldMk cId="2451391150" sldId="265"/>
            <ac:spMk id="311" creationId="{9A6BBCBC-8109-7D3F-FCCA-4EF944327F98}"/>
          </ac:spMkLst>
        </pc:spChg>
        <pc:spChg chg="mod">
          <ac:chgData name="Stalpers, L.J.A. (Lukas)" userId="3f1f4e8e-168b-4e51-ba6d-6a9a5d7cff9b" providerId="ADAL" clId="{1CAE68B0-A204-488A-83FE-722D1D2498BC}" dt="2026-03-19T19:57:51.452" v="229" actId="20577"/>
          <ac:spMkLst>
            <pc:docMk/>
            <pc:sldMk cId="2451391150" sldId="265"/>
            <ac:spMk id="312" creationId="{94DE2E23-0C35-B7CD-49FF-38E9017C4092}"/>
          </ac:spMkLst>
        </pc:spChg>
      </pc:sldChg>
      <pc:sldChg chg="modSp add mod ord">
        <pc:chgData name="Stalpers, L.J.A. (Lukas)" userId="3f1f4e8e-168b-4e51-ba6d-6a9a5d7cff9b" providerId="ADAL" clId="{1CAE68B0-A204-488A-83FE-722D1D2498BC}" dt="2026-03-19T21:41:22.533" v="2305" actId="20577"/>
        <pc:sldMkLst>
          <pc:docMk/>
          <pc:sldMk cId="2404812144" sldId="266"/>
        </pc:sldMkLst>
        <pc:spChg chg="mod">
          <ac:chgData name="Stalpers, L.J.A. (Lukas)" userId="3f1f4e8e-168b-4e51-ba6d-6a9a5d7cff9b" providerId="ADAL" clId="{1CAE68B0-A204-488A-83FE-722D1D2498BC}" dt="2026-03-19T21:41:22.533" v="2305" actId="20577"/>
          <ac:spMkLst>
            <pc:docMk/>
            <pc:sldMk cId="2404812144" sldId="266"/>
            <ac:spMk id="311" creationId="{4E394EAB-9321-F993-96FC-F2CEA2D1AD63}"/>
          </ac:spMkLst>
        </pc:spChg>
        <pc:spChg chg="mod">
          <ac:chgData name="Stalpers, L.J.A. (Lukas)" userId="3f1f4e8e-168b-4e51-ba6d-6a9a5d7cff9b" providerId="ADAL" clId="{1CAE68B0-A204-488A-83FE-722D1D2498BC}" dt="2026-03-19T21:38:23.003" v="2207" actId="20577"/>
          <ac:spMkLst>
            <pc:docMk/>
            <pc:sldMk cId="2404812144" sldId="266"/>
            <ac:spMk id="312" creationId="{F3775656-EC8B-8A8E-5DC9-C7FA4C856CC7}"/>
          </ac:spMkLst>
        </pc:spChg>
      </pc:sldChg>
      <pc:sldChg chg="modSp add mod ord">
        <pc:chgData name="Stalpers, L.J.A. (Lukas)" userId="3f1f4e8e-168b-4e51-ba6d-6a9a5d7cff9b" providerId="ADAL" clId="{1CAE68B0-A204-488A-83FE-722D1D2498BC}" dt="2026-03-19T20:11:07.525" v="764" actId="20577"/>
        <pc:sldMkLst>
          <pc:docMk/>
          <pc:sldMk cId="3172712206" sldId="267"/>
        </pc:sldMkLst>
        <pc:spChg chg="mod">
          <ac:chgData name="Stalpers, L.J.A. (Lukas)" userId="3f1f4e8e-168b-4e51-ba6d-6a9a5d7cff9b" providerId="ADAL" clId="{1CAE68B0-A204-488A-83FE-722D1D2498BC}" dt="2026-03-19T20:11:07.525" v="764" actId="20577"/>
          <ac:spMkLst>
            <pc:docMk/>
            <pc:sldMk cId="3172712206" sldId="267"/>
            <ac:spMk id="311" creationId="{2DFB812E-0C46-7EDF-4225-17062D926816}"/>
          </ac:spMkLst>
        </pc:spChg>
        <pc:spChg chg="mod">
          <ac:chgData name="Stalpers, L.J.A. (Lukas)" userId="3f1f4e8e-168b-4e51-ba6d-6a9a5d7cff9b" providerId="ADAL" clId="{1CAE68B0-A204-488A-83FE-722D1D2498BC}" dt="2026-03-19T20:04:16.232" v="379" actId="20577"/>
          <ac:spMkLst>
            <pc:docMk/>
            <pc:sldMk cId="3172712206" sldId="267"/>
            <ac:spMk id="312" creationId="{89C26034-9C2B-C38A-BD7B-C5CED42B0BBE}"/>
          </ac:spMkLst>
        </pc:spChg>
      </pc:sldChg>
      <pc:sldChg chg="add ord">
        <pc:chgData name="Stalpers, L.J.A. (Lukas)" userId="3f1f4e8e-168b-4e51-ba6d-6a9a5d7cff9b" providerId="ADAL" clId="{1CAE68B0-A204-488A-83FE-722D1D2498BC}" dt="2026-03-19T20:10:37.186" v="691"/>
        <pc:sldMkLst>
          <pc:docMk/>
          <pc:sldMk cId="2520955724" sldId="268"/>
        </pc:sldMkLst>
      </pc:sldChg>
      <pc:sldChg chg="modSp add mod">
        <pc:chgData name="Stalpers, L.J.A. (Lukas)" userId="3f1f4e8e-168b-4e51-ba6d-6a9a5d7cff9b" providerId="ADAL" clId="{1CAE68B0-A204-488A-83FE-722D1D2498BC}" dt="2026-03-19T21:01:44.435" v="1378" actId="5793"/>
        <pc:sldMkLst>
          <pc:docMk/>
          <pc:sldMk cId="2060454390" sldId="269"/>
        </pc:sldMkLst>
        <pc:spChg chg="mod">
          <ac:chgData name="Stalpers, L.J.A. (Lukas)" userId="3f1f4e8e-168b-4e51-ba6d-6a9a5d7cff9b" providerId="ADAL" clId="{1CAE68B0-A204-488A-83FE-722D1D2498BC}" dt="2026-03-19T21:01:44.435" v="1378" actId="5793"/>
          <ac:spMkLst>
            <pc:docMk/>
            <pc:sldMk cId="2060454390" sldId="269"/>
            <ac:spMk id="311" creationId="{08C06A07-E7FC-1369-4EDB-7A8477248E01}"/>
          </ac:spMkLst>
        </pc:spChg>
        <pc:spChg chg="mod">
          <ac:chgData name="Stalpers, L.J.A. (Lukas)" userId="3f1f4e8e-168b-4e51-ba6d-6a9a5d7cff9b" providerId="ADAL" clId="{1CAE68B0-A204-488A-83FE-722D1D2498BC}" dt="2026-03-19T20:12:32.209" v="785" actId="20577"/>
          <ac:spMkLst>
            <pc:docMk/>
            <pc:sldMk cId="2060454390" sldId="269"/>
            <ac:spMk id="312" creationId="{5777FD57-299C-D961-F4A4-D5C7A845FC43}"/>
          </ac:spMkLst>
        </pc:spChg>
      </pc:sldChg>
      <pc:sldChg chg="modSp add mod">
        <pc:chgData name="Stalpers, L.J.A. (Lukas)" userId="3f1f4e8e-168b-4e51-ba6d-6a9a5d7cff9b" providerId="ADAL" clId="{1CAE68B0-A204-488A-83FE-722D1D2498BC}" dt="2026-03-19T22:06:19.023" v="2671" actId="313"/>
        <pc:sldMkLst>
          <pc:docMk/>
          <pc:sldMk cId="1223879066" sldId="270"/>
        </pc:sldMkLst>
        <pc:spChg chg="mod">
          <ac:chgData name="Stalpers, L.J.A. (Lukas)" userId="3f1f4e8e-168b-4e51-ba6d-6a9a5d7cff9b" providerId="ADAL" clId="{1CAE68B0-A204-488A-83FE-722D1D2498BC}" dt="2026-03-19T22:06:19.023" v="2671" actId="313"/>
          <ac:spMkLst>
            <pc:docMk/>
            <pc:sldMk cId="1223879066" sldId="270"/>
            <ac:spMk id="311" creationId="{A3A8FA01-B6C5-9A5C-2F8A-0D8C96A827F2}"/>
          </ac:spMkLst>
        </pc:spChg>
      </pc:sldChg>
      <pc:sldChg chg="addSp modSp add mod">
        <pc:chgData name="Stalpers, L.J.A. (Lukas)" userId="3f1f4e8e-168b-4e51-ba6d-6a9a5d7cff9b" providerId="ADAL" clId="{1CAE68B0-A204-488A-83FE-722D1D2498BC}" dt="2026-03-19T21:16:51.653" v="1620" actId="20577"/>
        <pc:sldMkLst>
          <pc:docMk/>
          <pc:sldMk cId="2432647550" sldId="271"/>
        </pc:sldMkLst>
        <pc:spChg chg="mod">
          <ac:chgData name="Stalpers, L.J.A. (Lukas)" userId="3f1f4e8e-168b-4e51-ba6d-6a9a5d7cff9b" providerId="ADAL" clId="{1CAE68B0-A204-488A-83FE-722D1D2498BC}" dt="2026-03-19T21:16:51.653" v="1620" actId="20577"/>
          <ac:spMkLst>
            <pc:docMk/>
            <pc:sldMk cId="2432647550" sldId="271"/>
            <ac:spMk id="311" creationId="{4B775C6E-DBC4-2E03-2C6D-59147FBA49BB}"/>
          </ac:spMkLst>
        </pc:spChg>
        <pc:spChg chg="mod">
          <ac:chgData name="Stalpers, L.J.A. (Lukas)" userId="3f1f4e8e-168b-4e51-ba6d-6a9a5d7cff9b" providerId="ADAL" clId="{1CAE68B0-A204-488A-83FE-722D1D2498BC}" dt="2026-03-19T21:16:08.676" v="1594" actId="20577"/>
          <ac:spMkLst>
            <pc:docMk/>
            <pc:sldMk cId="2432647550" sldId="271"/>
            <ac:spMk id="312" creationId="{C4332A32-DE3E-8FDE-33C8-CEE280B921D5}"/>
          </ac:spMkLst>
        </pc:spChg>
        <pc:picChg chg="add mod">
          <ac:chgData name="Stalpers, L.J.A. (Lukas)" userId="3f1f4e8e-168b-4e51-ba6d-6a9a5d7cff9b" providerId="ADAL" clId="{1CAE68B0-A204-488A-83FE-722D1D2498BC}" dt="2026-03-19T21:10:00.950" v="1516" actId="1076"/>
          <ac:picMkLst>
            <pc:docMk/>
            <pc:sldMk cId="2432647550" sldId="271"/>
            <ac:picMk id="3074" creationId="{AC97F7A8-3184-2843-77B8-CA9663603E85}"/>
          </ac:picMkLst>
        </pc:picChg>
      </pc:sldChg>
      <pc:sldChg chg="modSp add mod ord">
        <pc:chgData name="Stalpers, L.J.A. (Lukas)" userId="3f1f4e8e-168b-4e51-ba6d-6a9a5d7cff9b" providerId="ADAL" clId="{1CAE68B0-A204-488A-83FE-722D1D2498BC}" dt="2026-03-20T16:18:23.614" v="2906" actId="6549"/>
        <pc:sldMkLst>
          <pc:docMk/>
          <pc:sldMk cId="895987979" sldId="272"/>
        </pc:sldMkLst>
        <pc:spChg chg="mod">
          <ac:chgData name="Stalpers, L.J.A. (Lukas)" userId="3f1f4e8e-168b-4e51-ba6d-6a9a5d7cff9b" providerId="ADAL" clId="{1CAE68B0-A204-488A-83FE-722D1D2498BC}" dt="2026-03-20T16:18:23.614" v="2906" actId="6549"/>
          <ac:spMkLst>
            <pc:docMk/>
            <pc:sldMk cId="895987979" sldId="272"/>
            <ac:spMk id="311" creationId="{5B61E11B-F87C-FEF9-9788-162E6B3F3F31}"/>
          </ac:spMkLst>
        </pc:spChg>
        <pc:spChg chg="mod">
          <ac:chgData name="Stalpers, L.J.A. (Lukas)" userId="3f1f4e8e-168b-4e51-ba6d-6a9a5d7cff9b" providerId="ADAL" clId="{1CAE68B0-A204-488A-83FE-722D1D2498BC}" dt="2026-03-19T21:30:57.789" v="1858" actId="20577"/>
          <ac:spMkLst>
            <pc:docMk/>
            <pc:sldMk cId="895987979" sldId="272"/>
            <ac:spMk id="312" creationId="{9A3B8C3B-5323-3052-1660-AB3927BAF09F}"/>
          </ac:spMkLst>
        </pc:spChg>
      </pc:sldChg>
      <pc:sldChg chg="addSp modSp add mod">
        <pc:chgData name="Stalpers, L.J.A. (Lukas)" userId="3f1f4e8e-168b-4e51-ba6d-6a9a5d7cff9b" providerId="ADAL" clId="{1CAE68B0-A204-488A-83FE-722D1D2498BC}" dt="2026-03-19T21:47:28.118" v="2460" actId="1076"/>
        <pc:sldMkLst>
          <pc:docMk/>
          <pc:sldMk cId="1216277099" sldId="273"/>
        </pc:sldMkLst>
        <pc:spChg chg="mod">
          <ac:chgData name="Stalpers, L.J.A. (Lukas)" userId="3f1f4e8e-168b-4e51-ba6d-6a9a5d7cff9b" providerId="ADAL" clId="{1CAE68B0-A204-488A-83FE-722D1D2498BC}" dt="2026-03-19T21:47:15.080" v="2458" actId="20577"/>
          <ac:spMkLst>
            <pc:docMk/>
            <pc:sldMk cId="1216277099" sldId="273"/>
            <ac:spMk id="311" creationId="{2705B471-EA53-3F66-70F2-513D2A99BA85}"/>
          </ac:spMkLst>
        </pc:spChg>
        <pc:spChg chg="mod">
          <ac:chgData name="Stalpers, L.J.A. (Lukas)" userId="3f1f4e8e-168b-4e51-ba6d-6a9a5d7cff9b" providerId="ADAL" clId="{1CAE68B0-A204-488A-83FE-722D1D2498BC}" dt="2026-03-19T21:42:08.618" v="2413" actId="20577"/>
          <ac:spMkLst>
            <pc:docMk/>
            <pc:sldMk cId="1216277099" sldId="273"/>
            <ac:spMk id="312" creationId="{8A0B40D8-6177-B834-B1CB-B9A2ED14998B}"/>
          </ac:spMkLst>
        </pc:spChg>
        <pc:picChg chg="mod">
          <ac:chgData name="Stalpers, L.J.A. (Lukas)" userId="3f1f4e8e-168b-4e51-ba6d-6a9a5d7cff9b" providerId="ADAL" clId="{1CAE68B0-A204-488A-83FE-722D1D2498BC}" dt="2026-03-19T21:45:17.382" v="2418" actId="14100"/>
          <ac:picMkLst>
            <pc:docMk/>
            <pc:sldMk cId="1216277099" sldId="273"/>
            <ac:picMk id="310" creationId="{0855F72B-AAE1-343B-FE8C-45941090D3E8}"/>
          </ac:picMkLst>
        </pc:picChg>
        <pc:picChg chg="add mod">
          <ac:chgData name="Stalpers, L.J.A. (Lukas)" userId="3f1f4e8e-168b-4e51-ba6d-6a9a5d7cff9b" providerId="ADAL" clId="{1CAE68B0-A204-488A-83FE-722D1D2498BC}" dt="2026-03-19T21:47:28.118" v="2460" actId="1076"/>
          <ac:picMkLst>
            <pc:docMk/>
            <pc:sldMk cId="1216277099" sldId="273"/>
            <ac:picMk id="5122" creationId="{F5C41785-E2FD-E74B-4987-B1C0D1FB7BB6}"/>
          </ac:picMkLst>
        </pc:picChg>
      </pc:sldChg>
      <pc:sldChg chg="modSp add mod">
        <pc:chgData name="Stalpers, L.J.A. (Lukas)" userId="3f1f4e8e-168b-4e51-ba6d-6a9a5d7cff9b" providerId="ADAL" clId="{1CAE68B0-A204-488A-83FE-722D1D2498BC}" dt="2026-03-20T16:10:59.829" v="2862" actId="20577"/>
        <pc:sldMkLst>
          <pc:docMk/>
          <pc:sldMk cId="342278088" sldId="274"/>
        </pc:sldMkLst>
        <pc:spChg chg="mod">
          <ac:chgData name="Stalpers, L.J.A. (Lukas)" userId="3f1f4e8e-168b-4e51-ba6d-6a9a5d7cff9b" providerId="ADAL" clId="{1CAE68B0-A204-488A-83FE-722D1D2498BC}" dt="2026-03-20T16:10:59.829" v="2862" actId="20577"/>
          <ac:spMkLst>
            <pc:docMk/>
            <pc:sldMk cId="342278088" sldId="274"/>
            <ac:spMk id="311" creationId="{D700278E-294C-22AF-57D4-884E12C85963}"/>
          </ac:spMkLst>
        </pc:spChg>
      </pc:sldChg>
      <pc:sldChg chg="addSp delSp modSp add mod">
        <pc:chgData name="Stalpers, L.J.A. (Lukas)" userId="3f1f4e8e-168b-4e51-ba6d-6a9a5d7cff9b" providerId="ADAL" clId="{1CAE68B0-A204-488A-83FE-722D1D2498BC}" dt="2026-03-19T22:03:45.704" v="2647" actId="14100"/>
        <pc:sldMkLst>
          <pc:docMk/>
          <pc:sldMk cId="508859644" sldId="275"/>
        </pc:sldMkLst>
        <pc:spChg chg="mod">
          <ac:chgData name="Stalpers, L.J.A. (Lukas)" userId="3f1f4e8e-168b-4e51-ba6d-6a9a5d7cff9b" providerId="ADAL" clId="{1CAE68B0-A204-488A-83FE-722D1D2498BC}" dt="2026-03-19T22:03:45.704" v="2647" actId="14100"/>
          <ac:spMkLst>
            <pc:docMk/>
            <pc:sldMk cId="508859644" sldId="275"/>
            <ac:spMk id="311" creationId="{29F60235-CBB0-D422-BF12-C62565855993}"/>
          </ac:spMkLst>
        </pc:spChg>
        <pc:spChg chg="mod">
          <ac:chgData name="Stalpers, L.J.A. (Lukas)" userId="3f1f4e8e-168b-4e51-ba6d-6a9a5d7cff9b" providerId="ADAL" clId="{1CAE68B0-A204-488A-83FE-722D1D2498BC}" dt="2026-03-19T22:01:03.803" v="2643" actId="20577"/>
          <ac:spMkLst>
            <pc:docMk/>
            <pc:sldMk cId="508859644" sldId="275"/>
            <ac:spMk id="312" creationId="{580806D1-4ED6-7B51-3EED-63B02D7C84A5}"/>
          </ac:spMkLst>
        </pc:spChg>
        <pc:picChg chg="add del mod">
          <ac:chgData name="Stalpers, L.J.A. (Lukas)" userId="3f1f4e8e-168b-4e51-ba6d-6a9a5d7cff9b" providerId="ADAL" clId="{1CAE68B0-A204-488A-83FE-722D1D2498BC}" dt="2026-03-19T21:58:29.234" v="2558" actId="478"/>
          <ac:picMkLst>
            <pc:docMk/>
            <pc:sldMk cId="508859644" sldId="275"/>
            <ac:picMk id="3" creationId="{68023BF1-F1FA-BDF9-AA03-D9DBF58BC805}"/>
          </ac:picMkLst>
        </pc:picChg>
        <pc:picChg chg="add mod">
          <ac:chgData name="Stalpers, L.J.A. (Lukas)" userId="3f1f4e8e-168b-4e51-ba6d-6a9a5d7cff9b" providerId="ADAL" clId="{1CAE68B0-A204-488A-83FE-722D1D2498BC}" dt="2026-03-19T22:01:13.113" v="2644" actId="14100"/>
          <ac:picMkLst>
            <pc:docMk/>
            <pc:sldMk cId="508859644" sldId="275"/>
            <ac:picMk id="5" creationId="{FE85BD78-3173-E9BA-9E6C-D5E83EA4CE68}"/>
          </ac:picMkLst>
        </pc:picChg>
        <pc:picChg chg="add mod">
          <ac:chgData name="Stalpers, L.J.A. (Lukas)" userId="3f1f4e8e-168b-4e51-ba6d-6a9a5d7cff9b" providerId="ADAL" clId="{1CAE68B0-A204-488A-83FE-722D1D2498BC}" dt="2026-03-19T22:01:19.835" v="2646" actId="1076"/>
          <ac:picMkLst>
            <pc:docMk/>
            <pc:sldMk cId="508859644" sldId="275"/>
            <ac:picMk id="7" creationId="{28B48107-1365-9166-9A23-326FD954A5F3}"/>
          </ac:picMkLst>
        </pc:picChg>
        <pc:picChg chg="del">
          <ac:chgData name="Stalpers, L.J.A. (Lukas)" userId="3f1f4e8e-168b-4e51-ba6d-6a9a5d7cff9b" providerId="ADAL" clId="{1CAE68B0-A204-488A-83FE-722D1D2498BC}" dt="2026-03-19T21:57:08.488" v="2547" actId="478"/>
          <ac:picMkLst>
            <pc:docMk/>
            <pc:sldMk cId="508859644" sldId="275"/>
            <ac:picMk id="2052" creationId="{717EB55C-B928-F055-878B-45FC449405A9}"/>
          </ac:picMkLst>
        </pc:picChg>
      </pc:sldChg>
      <pc:sldChg chg="addSp modSp add mod ord">
        <pc:chgData name="Stalpers, L.J.A. (Lukas)" userId="3f1f4e8e-168b-4e51-ba6d-6a9a5d7cff9b" providerId="ADAL" clId="{1CAE68B0-A204-488A-83FE-722D1D2498BC}" dt="2026-03-20T16:09:35.213" v="2860" actId="1076"/>
        <pc:sldMkLst>
          <pc:docMk/>
          <pc:sldMk cId="3009733244" sldId="276"/>
        </pc:sldMkLst>
        <pc:spChg chg="mod">
          <ac:chgData name="Stalpers, L.J.A. (Lukas)" userId="3f1f4e8e-168b-4e51-ba6d-6a9a5d7cff9b" providerId="ADAL" clId="{1CAE68B0-A204-488A-83FE-722D1D2498BC}" dt="2026-03-20T16:09:14.028" v="2859" actId="14100"/>
          <ac:spMkLst>
            <pc:docMk/>
            <pc:sldMk cId="3009733244" sldId="276"/>
            <ac:spMk id="311" creationId="{912CDB82-B563-3AB2-956B-33486C42AA2F}"/>
          </ac:spMkLst>
        </pc:spChg>
        <pc:spChg chg="mod">
          <ac:chgData name="Stalpers, L.J.A. (Lukas)" userId="3f1f4e8e-168b-4e51-ba6d-6a9a5d7cff9b" providerId="ADAL" clId="{1CAE68B0-A204-488A-83FE-722D1D2498BC}" dt="2026-03-20T16:08:03.351" v="2824" actId="20577"/>
          <ac:spMkLst>
            <pc:docMk/>
            <pc:sldMk cId="3009733244" sldId="276"/>
            <ac:spMk id="312" creationId="{F9760C88-4084-CD63-89E6-B1F7184665AB}"/>
          </ac:spMkLst>
        </pc:spChg>
        <pc:picChg chg="add mod">
          <ac:chgData name="Stalpers, L.J.A. (Lukas)" userId="3f1f4e8e-168b-4e51-ba6d-6a9a5d7cff9b" providerId="ADAL" clId="{1CAE68B0-A204-488A-83FE-722D1D2498BC}" dt="2026-03-20T16:09:35.213" v="2860" actId="1076"/>
          <ac:picMkLst>
            <pc:docMk/>
            <pc:sldMk cId="3009733244" sldId="276"/>
            <ac:picMk id="2" creationId="{0ADB9B0A-DDBB-E3A5-6899-C26FF6A55F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2013: seizures. HGG III. art as a form of relaxation and meditation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367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B5ADB-FE62-AC66-4A18-D38455D35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26EB0A3-4EC7-87D4-4E9C-898C88FD5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34C2A33-AA35-FDEF-20FA-EF1503721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2013: seizures. HGG III. art as a form of relaxation and meditation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60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7739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di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Afbeelding 4" descr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Titeltekst"/>
          <p:cNvSpPr txBox="1">
            <a:spLocks noGrp="1"/>
          </p:cNvSpPr>
          <p:nvPr>
            <p:ph type="title"/>
          </p:nvPr>
        </p:nvSpPr>
        <p:spPr>
          <a:xfrm>
            <a:off x="4991101" y="390525"/>
            <a:ext cx="6515101" cy="20701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iteltekst"/>
          <p:cNvSpPr txBox="1">
            <a:spLocks noGrp="1"/>
          </p:cNvSpPr>
          <p:nvPr>
            <p:ph type="title"/>
          </p:nvPr>
        </p:nvSpPr>
        <p:spPr>
          <a:xfrm>
            <a:off x="329551" y="0"/>
            <a:ext cx="11548320" cy="11318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0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14169" y="1385628"/>
            <a:ext cx="11563702" cy="4744585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09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270000" indent="-40005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595702" indent="-268552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1938338" indent="-26670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0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itelteks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1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1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90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24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0117" y="1525587"/>
            <a:ext cx="5530851" cy="4418015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09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50010" indent="-48006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685220" indent="-35807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2027238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2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itelteks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3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5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lIns="0" tIns="0" rIns="0" bIns="0" anchor="b"/>
          <a:lstStyle/>
          <a:p>
            <a:endParaRPr/>
          </a:p>
        </p:txBody>
      </p:sp>
      <p:sp>
        <p:nvSpPr>
          <p:cNvPr id="13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90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itelteks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6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805768" indent="-400956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27150" indent="-4572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695450" indent="-3683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037397" indent="-36576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63" name="Tijdelijke aanduiding voor tekst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iteltekst"/>
          <p:cNvSpPr txBox="1">
            <a:spLocks noGrp="1"/>
          </p:cNvSpPr>
          <p:nvPr>
            <p:ph type="title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73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e titel en teks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 4" descr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1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eltekst"/>
          <p:cNvSpPr txBox="1">
            <a:spLocks noGrp="1"/>
          </p:cNvSpPr>
          <p:nvPr>
            <p:ph type="title"/>
          </p:nvPr>
        </p:nvSpPr>
        <p:spPr>
          <a:xfrm>
            <a:off x="4991101" y="390525"/>
            <a:ext cx="6515101" cy="20701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9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iteltekst"/>
          <p:cNvSpPr txBox="1">
            <a:spLocks noGrp="1"/>
          </p:cNvSpPr>
          <p:nvPr>
            <p:ph type="title"/>
          </p:nvPr>
        </p:nvSpPr>
        <p:spPr>
          <a:xfrm>
            <a:off x="329551" y="0"/>
            <a:ext cx="11548320" cy="11318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0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14169" y="1385628"/>
            <a:ext cx="11563702" cy="4744585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09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270000" indent="-40005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595702" indent="-268552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1938338" indent="-26670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itelteks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1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90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2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0117" y="1525587"/>
            <a:ext cx="5530851" cy="4418015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09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50010" indent="-48006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685220" indent="-35807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2027238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itelteks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3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3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</p:spPr>
        <p:txBody>
          <a:bodyPr lIns="0" tIns="0" rIns="0" bIns="0" anchor="b"/>
          <a:lstStyle/>
          <a:p>
            <a:endParaRPr/>
          </a:p>
        </p:txBody>
      </p:sp>
      <p:sp>
        <p:nvSpPr>
          <p:cNvPr id="2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90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itelteks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6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805768" indent="-400956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27150" indent="-4572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695450" indent="-3683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037397" indent="-36576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61" name="Tijdelijke aanduiding voor tekst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iteltekst"/>
          <p:cNvSpPr txBox="1">
            <a:spLocks noGrp="1"/>
          </p:cNvSpPr>
          <p:nvPr>
            <p:ph type="title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71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3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7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83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04293"/>
            <a:ext cx="25862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hyperlink" Target="https://www.mdanderson.org/cancerwise/anaplastic-astrocytoma-brain-tumor-treatment-reveals-artistic-talent.h00-159149190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braintumourcharity.org/get-involved/time-art-exhibition/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3-44723-1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2026_template publieksdag_01.jpg" descr="2026_template publieksdag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ectangle 2"/>
          <p:cNvSpPr txBox="1"/>
          <p:nvPr/>
        </p:nvSpPr>
        <p:spPr>
          <a:xfrm>
            <a:off x="3898900" y="3619500"/>
            <a:ext cx="6664960" cy="56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defRPr sz="30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r>
              <a:rPr lang="nl-NL" dirty="0"/>
              <a:t>z</a:t>
            </a:r>
            <a:r>
              <a:rPr dirty="0" err="1"/>
              <a:t>aterdag</a:t>
            </a:r>
            <a:r>
              <a:rPr dirty="0"/>
              <a:t> 21 </a:t>
            </a:r>
            <a:r>
              <a:rPr dirty="0" err="1"/>
              <a:t>maart</a:t>
            </a:r>
            <a:r>
              <a:rPr dirty="0"/>
              <a:t> 2026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6D17E-D519-A366-383E-31B5B7AD4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6080DABA-3F99-026D-2184-74F571195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A3A8FA01-B6C5-9A5C-2F8A-0D8C96A827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1000" y="1385628"/>
            <a:ext cx="11430000" cy="4744585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- Wat is er mis?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verlamming, 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spraakstoornis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epileptische aanvallen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 lang="nl-NL" sz="3200" dirty="0"/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-Wat kun je nog wel?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zingen, dansen, lachen, literatuur, poëzie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kijken, leren kijken, natekenen, zelf tekenen</a:t>
            </a:r>
            <a:endParaRPr sz="3200"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F6CDEEE3-723C-E988-291B-1BD7D17196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Diagnose hersentumor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3879066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05700-AD6F-6134-EAB2-1193D2749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3E742E16-6650-7495-D5AE-0FE275026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437A1B18-2200-EC09-18BF-C90F285F5F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68600" y="5880100"/>
            <a:ext cx="9258300" cy="872413"/>
          </a:xfrm>
          <a:prstGeom prst="rect">
            <a:avLst/>
          </a:prstGeom>
        </p:spPr>
        <p:txBody>
          <a:bodyPr lIns="0" tIns="0" rIns="0" bIns="0"/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2500" dirty="0" err="1">
                <a:sym typeface="Montserrat ExtraLight"/>
                <a:hlinkClick r:id="rId4"/>
              </a:rPr>
              <a:t>Anaplastic</a:t>
            </a:r>
            <a:r>
              <a:rPr lang="nl-NL" sz="2500" dirty="0">
                <a:sym typeface="Montserrat ExtraLight"/>
                <a:hlinkClick r:id="rId4"/>
              </a:rPr>
              <a:t> </a:t>
            </a:r>
            <a:r>
              <a:rPr lang="nl-NL" sz="2500" dirty="0" err="1">
                <a:sym typeface="Montserrat ExtraLight"/>
                <a:hlinkClick r:id="rId4"/>
              </a:rPr>
              <a:t>astrocytoma</a:t>
            </a:r>
            <a:r>
              <a:rPr lang="nl-NL" sz="2500" dirty="0">
                <a:sym typeface="Montserrat ExtraLight"/>
                <a:hlinkClick r:id="rId4"/>
              </a:rPr>
              <a:t> </a:t>
            </a:r>
            <a:r>
              <a:rPr lang="nl-NL" sz="2500" dirty="0" err="1">
                <a:sym typeface="Montserrat ExtraLight"/>
                <a:hlinkClick r:id="rId4"/>
              </a:rPr>
              <a:t>brain</a:t>
            </a:r>
            <a:r>
              <a:rPr lang="nl-NL" sz="2500" dirty="0">
                <a:sym typeface="Montserrat ExtraLight"/>
                <a:hlinkClick r:id="rId4"/>
              </a:rPr>
              <a:t> tumor treatment </a:t>
            </a:r>
            <a:r>
              <a:rPr lang="nl-NL" sz="2500" dirty="0" err="1">
                <a:sym typeface="Montserrat ExtraLight"/>
                <a:hlinkClick r:id="rId4"/>
              </a:rPr>
              <a:t>reveals</a:t>
            </a:r>
            <a:r>
              <a:rPr lang="nl-NL" sz="2500" dirty="0">
                <a:sym typeface="Montserrat ExtraLight"/>
                <a:hlinkClick r:id="rId4"/>
              </a:rPr>
              <a:t> </a:t>
            </a:r>
            <a:r>
              <a:rPr lang="nl-NL" sz="2500" dirty="0" err="1">
                <a:sym typeface="Montserrat ExtraLight"/>
                <a:hlinkClick r:id="rId4"/>
              </a:rPr>
              <a:t>artistic</a:t>
            </a:r>
            <a:r>
              <a:rPr lang="nl-NL" sz="2500" dirty="0">
                <a:sym typeface="Montserrat ExtraLight"/>
                <a:hlinkClick r:id="rId4"/>
              </a:rPr>
              <a:t> talent | UT MD Anderson</a:t>
            </a:r>
            <a:endParaRPr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99D3A39A-9DAA-5CED-3428-23A3BF813D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Kunstenaar-</a:t>
            </a:r>
            <a:r>
              <a:rPr lang="nl-NL" dirty="0" err="1"/>
              <a:t>patient</a:t>
            </a:r>
            <a:r>
              <a:rPr lang="nl-NL" dirty="0"/>
              <a:t> Colen </a:t>
            </a:r>
            <a:r>
              <a:rPr lang="nl-NL" dirty="0" err="1"/>
              <a:t>Shoessow</a:t>
            </a:r>
            <a:endParaRPr dirty="0"/>
          </a:p>
        </p:txBody>
      </p:sp>
      <p:pic>
        <p:nvPicPr>
          <p:cNvPr id="2052" name="Picture 4" descr="Cancerwise blog post: Brain tumor survivor uses art to cope with brain tumor treatment ">
            <a:extLst>
              <a:ext uri="{FF2B5EF4-FFF2-40B4-BE49-F238E27FC236}">
                <a16:creationId xmlns:a16="http://schemas.microsoft.com/office/drawing/2014/main" id="{A9BE652A-981A-83AE-416E-7AC40E9BE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62735"/>
            <a:ext cx="8218602" cy="46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248894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6CF9D-B9A8-280E-54FD-730B34978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A191235C-AE31-8327-BE51-28BF3C075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29F60235-CBB0-D422-BF12-C625658559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58808" y="6294473"/>
            <a:ext cx="6668091" cy="45803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DeStadGorinhem.nl (28 oktober 2019)</a:t>
            </a:r>
            <a:endParaRPr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580806D1-4ED6-7B51-3EED-63B02D7C84A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Kunstenaar-patiënt Tessa van Waardenburg</a:t>
            </a:r>
            <a:endParaRPr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85BD78-3173-E9BA-9E6C-D5E83EA4C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95" y="1272625"/>
            <a:ext cx="8370966" cy="472413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8B48107-1365-9166-9A23-326FD954A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00195">
            <a:off x="4898798" y="3575160"/>
            <a:ext cx="7318300" cy="104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59644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93BC5-E4D1-2077-F2F6-A39135647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C82702F8-C6AA-D3A9-A648-48723736A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4B775C6E-DBC4-2E03-2C6D-59147FBA49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2750" y="1689100"/>
            <a:ext cx="4508500" cy="4352213"/>
          </a:xfrm>
          <a:prstGeom prst="rect">
            <a:avLst/>
          </a:prstGeom>
        </p:spPr>
        <p:txBody>
          <a:bodyPr lIns="0" tIns="0" rIns="0" bIns="0"/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2500" dirty="0">
                <a:sym typeface="Montserrat ExtraLight"/>
              </a:rPr>
              <a:t>Dr. </a:t>
            </a:r>
            <a:r>
              <a:rPr lang="nl-NL" sz="2500" dirty="0" err="1">
                <a:sym typeface="Montserrat ExtraLight"/>
              </a:rPr>
              <a:t>Immy</a:t>
            </a:r>
            <a:r>
              <a:rPr lang="nl-NL" sz="2500" dirty="0">
                <a:sym typeface="Montserrat ExtraLight"/>
              </a:rPr>
              <a:t> </a:t>
            </a:r>
            <a:r>
              <a:rPr lang="nl-NL" sz="2500" dirty="0" err="1">
                <a:sym typeface="Montserrat ExtraLight"/>
              </a:rPr>
              <a:t>Smith's</a:t>
            </a:r>
            <a:r>
              <a:rPr lang="nl-NL" sz="2500" dirty="0">
                <a:sym typeface="Montserrat ExtraLight"/>
              </a:rPr>
              <a:t> project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en-US" sz="2500" dirty="0">
                <a:sym typeface="Montserrat ExtraLight"/>
              </a:rPr>
              <a:t>“Connecting narratives”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en-US" sz="2500" dirty="0">
                <a:sym typeface="Montserrat ExtraLight"/>
              </a:rPr>
              <a:t>Brain </a:t>
            </a:r>
            <a:r>
              <a:rPr lang="en-US" sz="2500" dirty="0" err="1">
                <a:sym typeface="Montserrat ExtraLight"/>
              </a:rPr>
              <a:t>Tumour</a:t>
            </a:r>
            <a:r>
              <a:rPr lang="en-US" sz="2500" dirty="0">
                <a:sym typeface="Montserrat ExtraLight"/>
              </a:rPr>
              <a:t> Research Centre at the University of Portsmouth in the U.K. </a:t>
            </a:r>
            <a:endParaRPr lang="nl-NL" sz="2500" dirty="0">
              <a:sym typeface="Montserrat ExtraLight"/>
            </a:endParaRP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2500" dirty="0">
                <a:sym typeface="Montserrat ExtraLight"/>
              </a:rPr>
              <a:t>samen tekenen en praten met patiënten</a:t>
            </a:r>
            <a:endParaRPr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C4332A32-DE3E-8FDE-33C8-CEE280B921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Schilderen als therapie</a:t>
            </a:r>
            <a:endParaRPr dirty="0"/>
          </a:p>
        </p:txBody>
      </p:sp>
      <p:pic>
        <p:nvPicPr>
          <p:cNvPr id="3074" name="Picture 2" descr="Photo courtesy of Aspex Gallery, by Megan Humphries and Vera Hadzhiyska Photography">
            <a:extLst>
              <a:ext uri="{FF2B5EF4-FFF2-40B4-BE49-F238E27FC236}">
                <a16:creationId xmlns:a16="http://schemas.microsoft.com/office/drawing/2014/main" id="{AC97F7A8-3184-2843-77B8-CA966360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47550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5736E-15C0-EF9E-1192-DE3142D31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927BF42B-5359-5C7B-D3A6-65553B499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536" y="-38240"/>
            <a:ext cx="1240153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86FDB8DE-2BC5-39C7-690E-E5B2CB5794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23200" y="1651001"/>
            <a:ext cx="3987800" cy="3898900"/>
          </a:xfrm>
          <a:prstGeom prst="rect">
            <a:avLst/>
          </a:prstGeom>
        </p:spPr>
        <p:txBody>
          <a:bodyPr lIns="0" tIns="0" rIns="0" bIns="0"/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kunstveilingen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voor hersentumor onderzoek en zorg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door patiënten, artsen, naasten, kunstenaars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 lang="nl-NL" dirty="0"/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(bv.                         )</a:t>
            </a:r>
            <a:endParaRPr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1A12DCB6-F818-6EA4-E7D9-E39DC92146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/>
          </a:p>
        </p:txBody>
      </p:sp>
      <p:pic>
        <p:nvPicPr>
          <p:cNvPr id="4098" name="Picture 2" descr="Time Art Exhibition - buy now Logo">
            <a:extLst>
              <a:ext uri="{FF2B5EF4-FFF2-40B4-BE49-F238E27FC236}">
                <a16:creationId xmlns:a16="http://schemas.microsoft.com/office/drawing/2014/main" id="{04E2B366-D584-02A4-3A7F-38E8DEAC8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9" y="1278814"/>
            <a:ext cx="2157411" cy="211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087C839-B390-8781-A0F6-2A20E387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6488" y="1590256"/>
            <a:ext cx="4251744" cy="42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0182D89-E11D-47FD-0CC1-BB578F6E4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7160" r="17333" b="9482"/>
          <a:stretch>
            <a:fillRect/>
          </a:stretch>
        </p:blipFill>
        <p:spPr bwMode="auto">
          <a:xfrm>
            <a:off x="209536" y="3716128"/>
            <a:ext cx="3227416" cy="223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The Brain Tumour Charity logo">
            <a:extLst>
              <a:ext uri="{FF2B5EF4-FFF2-40B4-BE49-F238E27FC236}">
                <a16:creationId xmlns:a16="http://schemas.microsoft.com/office/drawing/2014/main" id="{82E55012-B9E5-8A36-7345-77C034683A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4064" y="32383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ACF926-2CE9-774D-9B94-8FD61F0D6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7828" y="4286368"/>
            <a:ext cx="1549480" cy="109225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55EB390-248E-7D30-B9D6-525B1EB663C2}"/>
              </a:ext>
            </a:extLst>
          </p:cNvPr>
          <p:cNvSpPr txBox="1"/>
          <p:nvPr/>
        </p:nvSpPr>
        <p:spPr>
          <a:xfrm>
            <a:off x="7302097" y="6361113"/>
            <a:ext cx="48899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Time art exhibition - The Brain </a:t>
            </a:r>
            <a:r>
              <a:rPr lang="en-US" dirty="0" err="1">
                <a:hlinkClick r:id="rId8"/>
              </a:rPr>
              <a:t>Tumour</a:t>
            </a:r>
            <a:r>
              <a:rPr lang="en-US" dirty="0">
                <a:hlinkClick r:id="rId8"/>
              </a:rPr>
              <a:t> Charity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6196387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9C489-A0A7-1678-60FA-0FCB3697D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7A4B5FB1-B807-15C3-4120-49CEDC27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5B61E11B-F87C-FEF9-9788-162E6B3F3F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1000" y="1385628"/>
            <a:ext cx="11430000" cy="4744585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Vorige voorbeelden: kunst als zelfexpressie, “</a:t>
            </a:r>
            <a:r>
              <a:rPr lang="nl-NL" dirty="0" err="1"/>
              <a:t>healing</a:t>
            </a:r>
            <a:r>
              <a:rPr lang="nl-NL" dirty="0"/>
              <a:t> </a:t>
            </a:r>
            <a:r>
              <a:rPr lang="nl-NL" dirty="0" err="1"/>
              <a:t>experience</a:t>
            </a:r>
            <a:r>
              <a:rPr lang="nl-NL" dirty="0"/>
              <a:t>”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…maar onze vraag: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Kun je kunst ook gebruiken om de functie en vooruitgang van de hersenen te meten? (cognitieve therapie)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 lang="nl-NL" dirty="0"/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Plan</a:t>
            </a:r>
            <a:r>
              <a:rPr lang="nl-NL"/>
              <a:t>: tekeningen </a:t>
            </a:r>
            <a:r>
              <a:rPr lang="nl-NL" dirty="0"/>
              <a:t>laten beoordelen door experts en door A.I.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 lang="nl-NL" dirty="0"/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Bij wie?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Medisch studenten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Ervaren specialisten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Patiënten</a:t>
            </a:r>
            <a:endParaRPr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9A3B8C3B-5323-3052-1660-AB3927BAF0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Kun je leren observeren meten?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5987979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2025_template publieksdag_02.jpg" descr="2025_template publieksdag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Wijzig tekst: klik 2x"/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 err="1"/>
              <a:t>Onderzoeksaanvraag</a:t>
            </a:r>
            <a:r>
              <a:rPr lang="nl-NL" dirty="0"/>
              <a:t>: Art </a:t>
            </a:r>
            <a:r>
              <a:rPr lang="nl-NL" dirty="0" err="1"/>
              <a:t>Based</a:t>
            </a:r>
            <a:r>
              <a:rPr lang="nl-NL" dirty="0"/>
              <a:t> Learning</a:t>
            </a:r>
            <a:endParaRPr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1CB558B-8FEE-82E6-26B2-5FBB48EE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735" y="1549406"/>
            <a:ext cx="5242756" cy="50749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E7920-4F80-AAE7-7A5C-548829B3B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19FF0C14-098B-71AF-7E1B-A32132FE1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4E394EAB-9321-F993-96FC-F2CEA2D1AD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1000" y="1385628"/>
            <a:ext cx="11430000" cy="474458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Teken de wijzerplaat van een klok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op de achterkant van het karton (3 min)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 lang="nl-NL" sz="3200" dirty="0"/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 err="1"/>
              <a:t>Clock</a:t>
            </a:r>
            <a:r>
              <a:rPr lang="nl-NL" sz="3200" dirty="0"/>
              <a:t> </a:t>
            </a:r>
            <a:r>
              <a:rPr lang="nl-NL" sz="3200" dirty="0" err="1"/>
              <a:t>Drawing</a:t>
            </a:r>
            <a:r>
              <a:rPr lang="nl-NL" sz="3200" dirty="0"/>
              <a:t> Test</a:t>
            </a:r>
            <a:endParaRPr sz="3200"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F3775656-EC8B-8A8E-5DC9-C7FA4C856CC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Zelf tekenen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481214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301D5-F39E-507D-A6E3-43E163420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0855F72B-AAE1-343B-FE8C-45941090D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2705B471-EA53-3F66-70F2-513D2A99BA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04437" y="5991726"/>
            <a:ext cx="7962015" cy="686343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en-US" sz="2500" dirty="0">
                <a:sym typeface="Montserrat ExtraLight"/>
                <a:hlinkClick r:id="rId3"/>
              </a:rPr>
              <a:t>Attentive pairwise interaction network for AI-assisted clock drawing test assessment of early visuospatial deficits | Scientific Reports</a:t>
            </a:r>
            <a:r>
              <a:rPr lang="en-US" sz="2500" dirty="0">
                <a:sym typeface="Montserrat ExtraLight"/>
              </a:rPr>
              <a:t>  </a:t>
            </a:r>
            <a:r>
              <a:rPr lang="en-US" sz="2500" dirty="0" err="1">
                <a:sym typeface="Montserrat ExtraLight"/>
              </a:rPr>
              <a:t>Raksasat</a:t>
            </a:r>
            <a:r>
              <a:rPr lang="en-US" sz="2500" dirty="0">
                <a:sym typeface="Montserrat ExtraLight"/>
              </a:rPr>
              <a:t> et al., Nature 2023</a:t>
            </a:r>
            <a:endParaRPr sz="3200"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8A0B40D8-6177-B834-B1CB-B9A2ED1499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 err="1"/>
              <a:t>Clock</a:t>
            </a:r>
            <a:r>
              <a:rPr lang="nl-NL" dirty="0"/>
              <a:t> </a:t>
            </a:r>
            <a:r>
              <a:rPr lang="nl-NL" dirty="0" err="1"/>
              <a:t>Drawing</a:t>
            </a:r>
            <a:r>
              <a:rPr lang="nl-NL" dirty="0"/>
              <a:t> Test (CDT)</a:t>
            </a:r>
            <a:endParaRPr dirty="0"/>
          </a:p>
        </p:txBody>
      </p:sp>
      <p:pic>
        <p:nvPicPr>
          <p:cNvPr id="5122" name="Picture 2" descr="Figure 1">
            <a:extLst>
              <a:ext uri="{FF2B5EF4-FFF2-40B4-BE49-F238E27FC236}">
                <a16:creationId xmlns:a16="http://schemas.microsoft.com/office/drawing/2014/main" id="{F5C41785-E2FD-E74B-4987-B1C0D1FB7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16" y="1382305"/>
            <a:ext cx="8295168" cy="442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277099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A9673-25D9-C9EF-75F0-8BA6F36D8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7CFA27D8-1047-581C-B8A5-8E009799B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D700278E-294C-22AF-57D4-884E12C859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1000" y="1385628"/>
            <a:ext cx="11430000" cy="474458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Kunst geneest geen hersentumoren,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…maar maakt het leven wel een stuk aangenamer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muziek maken, neuriën, zingen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bewegen, dansen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beeldende kunst: kijken, leren kijken, natekenen, zelf tekenen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zelfexpressie &amp; hersengymnastiek</a:t>
            </a:r>
            <a:endParaRPr sz="3200"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FF2EBC74-651A-C25F-4925-BC07CD4378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Samenvatting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278088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2025_template publieksdag_02.jpg" descr="2025_template publieksdag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ctangle 2"/>
          <p:cNvSpPr txBox="1"/>
          <p:nvPr/>
        </p:nvSpPr>
        <p:spPr>
          <a:xfrm>
            <a:off x="3898900" y="2286000"/>
            <a:ext cx="6664960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>
                <a:solidFill>
                  <a:srgbClr val="75212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nl-NL" dirty="0"/>
              <a:t>Kunst en hersentumoren</a:t>
            </a:r>
            <a:endParaRPr dirty="0"/>
          </a:p>
        </p:txBody>
      </p:sp>
      <p:sp>
        <p:nvSpPr>
          <p:cNvPr id="295" name="Rectangle 6"/>
          <p:cNvSpPr txBox="1"/>
          <p:nvPr/>
        </p:nvSpPr>
        <p:spPr>
          <a:xfrm>
            <a:off x="3898900" y="3048000"/>
            <a:ext cx="479488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75212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nl-NL" dirty="0"/>
              <a:t>Lukas Stalpers</a:t>
            </a:r>
            <a:endParaRPr dirty="0"/>
          </a:p>
        </p:txBody>
      </p:sp>
      <p:sp>
        <p:nvSpPr>
          <p:cNvPr id="296" name="Rectangle 7"/>
          <p:cNvSpPr txBox="1"/>
          <p:nvPr/>
        </p:nvSpPr>
        <p:spPr>
          <a:xfrm>
            <a:off x="3898900" y="3429001"/>
            <a:ext cx="479488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75212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nl-NL" dirty="0"/>
              <a:t>Radiotherapeut in het Amsterdam UMC</a:t>
            </a: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19DAB-1705-9739-EA47-810CE614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EDA6A7A4-D580-FA93-4DA2-A4C8CA01E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9A6BBCBC-8109-7D3F-FCCA-4EF944327F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1000" y="1385628"/>
            <a:ext cx="11430000" cy="4744585"/>
          </a:xfrm>
          <a:prstGeom prst="rect">
            <a:avLst/>
          </a:prstGeom>
        </p:spPr>
        <p:txBody>
          <a:bodyPr lIns="0" tIns="0" rIns="0" bIns="0"/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Stella Bult, promovendus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prof. dr. Thomas van Gulik, 2</a:t>
            </a:r>
            <a:r>
              <a:rPr lang="nl-NL" baseline="30000" dirty="0"/>
              <a:t>de</a:t>
            </a:r>
            <a:r>
              <a:rPr lang="nl-NL" dirty="0"/>
              <a:t> promotor, </a:t>
            </a:r>
            <a:r>
              <a:rPr lang="nl-NL" dirty="0" err="1"/>
              <a:t>inititatiefnemer</a:t>
            </a:r>
            <a:endParaRPr lang="nl-NL" dirty="0"/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dr. Yunchao Yin, postdoc AI-onderzoeker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dr. Zdenko van Kesteren, fysicus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prof. dr. Arjan Bel, fysicus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prof. dr. Joost Verhoeff, radiotherapeut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94DE2E23-0C35-B7CD-49FF-38E9017C40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Met dank aan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1391150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B93F0-9A9A-546F-8D34-465B29971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3E4BA0B8-005D-4B1C-C668-6BC76EBA2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912CDB82-B563-3AB2-956B-33486C42AA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15000" y="6364310"/>
            <a:ext cx="6300746" cy="32273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None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1800" dirty="0"/>
              <a:t>Ton van Kesteren, kunstenaar te Hoorn</a:t>
            </a:r>
            <a:endParaRPr sz="1800"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F9760C88-4084-CD63-89E6-B1F7184665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ADB9B0A-DDBB-E3A5-6899-C26FF6A55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173" y="302155"/>
            <a:ext cx="74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33244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8CA97-1219-4871-F27E-D84C364A3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4F7CC4AE-963A-916B-6310-A3C3B3E67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273EB665-EF75-0DB0-DF33-EEBF5D8BC7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1000" y="1385628"/>
            <a:ext cx="11430000" cy="4744585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Kunst geneest geen hersentumoren,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…maar maakt het leven wel aangenamer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/>
              <a:t>muziek: </a:t>
            </a:r>
            <a:r>
              <a:rPr lang="nl-NL" sz="3200" dirty="0"/>
              <a:t>luisteren,  neuriën, zingen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bewegen, dansen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literatuur, poëzie (Turks Fruit)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 lang="nl-NL" sz="3200" dirty="0"/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beeldende kunst: </a:t>
            </a:r>
            <a:br>
              <a:rPr lang="nl-NL" sz="3200" dirty="0"/>
            </a:br>
            <a:r>
              <a:rPr lang="nl-NL" sz="3200" dirty="0"/>
              <a:t>kijken, leren kijken, natekenen, zelf tekenen</a:t>
            </a:r>
            <a:endParaRPr sz="3200"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BDD8CBF7-E9D9-2C89-92B4-52EDFB67141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Samenvatting</a:t>
            </a:r>
            <a:endParaRPr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E401D91-4372-D064-4860-56C96E0AE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7656">
            <a:off x="8944603" y="1631620"/>
            <a:ext cx="2645643" cy="41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9289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65C2F-F7A5-974D-1088-F91AD9C18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289C8921-AF95-7101-2D8E-49DC219E5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325C34E3-AE6B-670A-4C5A-4E8462A9C1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1000" y="1385628"/>
            <a:ext cx="11430000" cy="4744585"/>
          </a:xfrm>
          <a:prstGeom prst="rect">
            <a:avLst/>
          </a:prstGeom>
        </p:spPr>
        <p:txBody>
          <a:bodyPr lIns="0" tIns="0" rIns="0" bIns="0"/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- </a:t>
            </a:r>
            <a:r>
              <a:rPr lang="nl-NL" sz="3200" dirty="0"/>
              <a:t>Bestudeer de volgende dia aandachtig (1 min)</a:t>
            </a:r>
            <a:endParaRPr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7F395A7C-68E0-98A6-08AA-9ADAAA9893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Leren observeren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0955724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2025_template publieksdag_02.jpg" descr="2025_template publieksdag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Wijzig tekst: klik 2x"/>
          <p:cNvSpPr txBox="1">
            <a:spLocks noGrp="1"/>
          </p:cNvSpPr>
          <p:nvPr>
            <p:ph type="body" idx="4294967295"/>
          </p:nvPr>
        </p:nvSpPr>
        <p:spPr>
          <a:xfrm>
            <a:off x="381000" y="1385628"/>
            <a:ext cx="11430000" cy="4744585"/>
          </a:xfrm>
          <a:prstGeom prst="rect">
            <a:avLst/>
          </a:prstGeom>
        </p:spPr>
        <p:txBody>
          <a:bodyPr lIns="0" tIns="0" rIns="0" bIns="0"/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 dirty="0"/>
          </a:p>
        </p:txBody>
      </p:sp>
      <p:sp>
        <p:nvSpPr>
          <p:cNvPr id="300" name="Wijzig tekst: klik 2x"/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8186CBC-86B3-3BA8-4A28-E758F48572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33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26" name="Picture 2" descr="image with frame ">
            <a:extLst>
              <a:ext uri="{FF2B5EF4-FFF2-40B4-BE49-F238E27FC236}">
                <a16:creationId xmlns:a16="http://schemas.microsoft.com/office/drawing/2014/main" id="{12B4DD21-B70A-4E8F-4365-6061C629B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B5AC6-FE9D-91FE-56DB-E67D21C81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AD8734B6-C41C-A90A-AC3A-5049B8605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2DFB812E-0C46-7EDF-4225-17062D9268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1000" y="1385628"/>
            <a:ext cx="11430000" cy="4744585"/>
          </a:xfrm>
          <a:prstGeom prst="rect">
            <a:avLst/>
          </a:prstGeom>
        </p:spPr>
        <p:txBody>
          <a:bodyPr lIns="0" tIns="0" rIns="0" bIns="0"/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- </a:t>
            </a:r>
            <a:r>
              <a:rPr lang="nl-NL" sz="3200" dirty="0"/>
              <a:t>Bestudeer de volgende dia aandachtig (1 min)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- Neem uit de envelop: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een stift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het karton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het toestemmingsformulier gebruik voor onderwijs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(teken alleen als we uw tekeningen mogen gebruiken)</a:t>
            </a:r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 lang="nl-NL" sz="3200" dirty="0"/>
          </a:p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- Teken het schilderij uit uw hoofd na (2 min)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 lang="nl-NL"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89C26034-9C2B-C38A-BD7B-C5CED42B0B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Leren observeren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271220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2025_template publieksdag_02.jpg" descr="2025_template publieksdag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Wijzig tekst: klik 2x"/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Resultaten</a:t>
            </a:r>
            <a:endParaRPr dirty="0"/>
          </a:p>
        </p:txBody>
      </p:sp>
      <p:pic>
        <p:nvPicPr>
          <p:cNvPr id="8" name="Afbeelding 7" descr="Afbeelding met schets, tekening, Lijnillustraties, illustratie&#10;&#10;Door AI gegenereerde inhoud is mogelijk onjuist.">
            <a:extLst>
              <a:ext uri="{FF2B5EF4-FFF2-40B4-BE49-F238E27FC236}">
                <a16:creationId xmlns:a16="http://schemas.microsoft.com/office/drawing/2014/main" id="{9CFCB3E4-497E-5DA9-0DFE-3F892D157E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06" y="3196298"/>
            <a:ext cx="2927495" cy="2764017"/>
          </a:xfrm>
          <a:prstGeom prst="rect">
            <a:avLst/>
          </a:prstGeom>
        </p:spPr>
      </p:pic>
      <p:pic>
        <p:nvPicPr>
          <p:cNvPr id="7" name="Afbeelding 6" descr="Afbeelding met tekening, schets, Kinderkunst, Lijnillustraties&#10;&#10;Door AI gegenereerde inhoud is mogelijk onjuist.">
            <a:extLst>
              <a:ext uri="{FF2B5EF4-FFF2-40B4-BE49-F238E27FC236}">
                <a16:creationId xmlns:a16="http://schemas.microsoft.com/office/drawing/2014/main" id="{A5F9BFD4-052B-764F-36A7-D37DA83E7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1709">
            <a:off x="2672575" y="312540"/>
            <a:ext cx="2431869" cy="34453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D768A85-AF35-476C-C74A-0B3D34A2C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99610">
            <a:off x="3852404" y="3570555"/>
            <a:ext cx="3448446" cy="239865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C8CF9C2-E8BE-97A4-3A09-0C817BF65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674602" y="789356"/>
            <a:ext cx="3445379" cy="2491747"/>
          </a:xfrm>
          <a:prstGeom prst="rect">
            <a:avLst/>
          </a:prstGeom>
        </p:spPr>
      </p:pic>
      <p:pic>
        <p:nvPicPr>
          <p:cNvPr id="9" name="Afbeelding 8" descr="Afbeelding met schets, Lijnillustraties, illustratie, Kinderkunst&#10;&#10;Door AI gegenereerde inhoud is mogelijk onjuist.">
            <a:extLst>
              <a:ext uri="{FF2B5EF4-FFF2-40B4-BE49-F238E27FC236}">
                <a16:creationId xmlns:a16="http://schemas.microsoft.com/office/drawing/2014/main" id="{A650AF6F-0F01-9BA6-FBEA-CB5EB1D2BF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7866">
            <a:off x="8392110" y="3045661"/>
            <a:ext cx="2596058" cy="3572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2D43C-3D20-9479-D2F3-F8F6B5C59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>
            <a:extLst>
              <a:ext uri="{FF2B5EF4-FFF2-40B4-BE49-F238E27FC236}">
                <a16:creationId xmlns:a16="http://schemas.microsoft.com/office/drawing/2014/main" id="{140B1FBB-F78E-7A2A-D39C-8AF1230BD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>
            <a:extLst>
              <a:ext uri="{FF2B5EF4-FFF2-40B4-BE49-F238E27FC236}">
                <a16:creationId xmlns:a16="http://schemas.microsoft.com/office/drawing/2014/main" id="{08C06A07-E7FC-1369-4EDB-7A8477248E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1000" y="1385628"/>
            <a:ext cx="11430000" cy="474458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- Wat is er mis?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verlamming, 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spraakstoornis</a:t>
            </a:r>
          </a:p>
          <a:p>
            <a:pPr marL="785813" lvl="1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sz="3200" dirty="0"/>
              <a:t>epileptische aanvallen</a:t>
            </a:r>
          </a:p>
          <a:p>
            <a:pPr marL="495300" lvl="1" indent="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None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endParaRPr lang="nl-NL" sz="3200" dirty="0"/>
          </a:p>
        </p:txBody>
      </p:sp>
      <p:sp>
        <p:nvSpPr>
          <p:cNvPr id="312" name="Wijzig tekst: klik 2x">
            <a:extLst>
              <a:ext uri="{FF2B5EF4-FFF2-40B4-BE49-F238E27FC236}">
                <a16:creationId xmlns:a16="http://schemas.microsoft.com/office/drawing/2014/main" id="{5777FD57-299C-D961-F4A4-D5C7A845FC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Diagnose hersentumor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04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2025_template publieksdag_02.jpg" descr="2025_template publieksdag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ijzig tekst: klik 2x"/>
          <p:cNvSpPr txBox="1">
            <a:spLocks noGrp="1"/>
          </p:cNvSpPr>
          <p:nvPr>
            <p:ph type="body" idx="4294967295"/>
          </p:nvPr>
        </p:nvSpPr>
        <p:spPr>
          <a:xfrm>
            <a:off x="6903720" y="6297930"/>
            <a:ext cx="4930140" cy="278053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/>
          <a:p>
            <a: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 sz="2500">
                <a:solidFill>
                  <a:srgbClr val="75212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nl-NL" dirty="0"/>
              <a:t>met toestemming van Leentje Linders</a:t>
            </a:r>
            <a:endParaRPr dirty="0"/>
          </a:p>
        </p:txBody>
      </p:sp>
      <p:sp>
        <p:nvSpPr>
          <p:cNvPr id="312" name="Wijzig tekst: klik 2x"/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10668000" cy="11318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nl-NL" dirty="0"/>
              <a:t>Kunstenaar Jan Linders (1947 – 1996) </a:t>
            </a:r>
            <a:endParaRPr dirty="0"/>
          </a:p>
        </p:txBody>
      </p:sp>
      <p:pic>
        <p:nvPicPr>
          <p:cNvPr id="3" name="Afbeelding 2" descr="Afbeelding met verven, kunst, fotolijst&#10;&#10;Door AI gegenereerde inhoud is mogelijk onjuist.">
            <a:extLst>
              <a:ext uri="{FF2B5EF4-FFF2-40B4-BE49-F238E27FC236}">
                <a16:creationId xmlns:a16="http://schemas.microsoft.com/office/drawing/2014/main" id="{E2571C33-85EB-FD54-610A-7A5CF6381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13687" r="10613" b="7967"/>
          <a:stretch>
            <a:fillRect/>
          </a:stretch>
        </p:blipFill>
        <p:spPr>
          <a:xfrm rot="5400000">
            <a:off x="1259651" y="1741256"/>
            <a:ext cx="5785197" cy="4171980"/>
          </a:xfrm>
          <a:prstGeom prst="rect">
            <a:avLst/>
          </a:prstGeom>
        </p:spPr>
      </p:pic>
      <p:pic>
        <p:nvPicPr>
          <p:cNvPr id="5" name="Afbeelding 4" descr="Afbeelding met schets, tekening, Kinderkunst, kunst&#10;&#10;Door AI gegenereerde inhoud is mogelijk onjuist.">
            <a:extLst>
              <a:ext uri="{FF2B5EF4-FFF2-40B4-BE49-F238E27FC236}">
                <a16:creationId xmlns:a16="http://schemas.microsoft.com/office/drawing/2014/main" id="{94E3CB6B-8FC1-96A3-AB3B-64D34870B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8333" r="9821" b="5667"/>
          <a:stretch>
            <a:fillRect/>
          </a:stretch>
        </p:blipFill>
        <p:spPr>
          <a:xfrm>
            <a:off x="6903720" y="1520189"/>
            <a:ext cx="3228772" cy="4406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513</Words>
  <Application>Microsoft Office PowerPoint</Application>
  <PresentationFormat>Breedbeeld</PresentationFormat>
  <Paragraphs>91</Paragraphs>
  <Slides>21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Montserrat ExtraLight</vt:lpstr>
      <vt:lpstr>Kantoorthema</vt:lpstr>
      <vt:lpstr>PowerPoint-presentatie</vt:lpstr>
      <vt:lpstr>PowerPoint-presentatie</vt:lpstr>
      <vt:lpstr>Samenvatting</vt:lpstr>
      <vt:lpstr>Leren observeren</vt:lpstr>
      <vt:lpstr>PowerPoint-presentatie</vt:lpstr>
      <vt:lpstr>Leren observeren</vt:lpstr>
      <vt:lpstr>Resultaten</vt:lpstr>
      <vt:lpstr>Diagnose hersentumor</vt:lpstr>
      <vt:lpstr>Kunstenaar Jan Linders (1947 – 1996) </vt:lpstr>
      <vt:lpstr>Diagnose hersentumor</vt:lpstr>
      <vt:lpstr>Kunstenaar-patient Colen Shoessow</vt:lpstr>
      <vt:lpstr>Kunstenaar-patiënt Tessa van Waardenburg</vt:lpstr>
      <vt:lpstr>Schilderen als therapie</vt:lpstr>
      <vt:lpstr>PowerPoint-presentatie</vt:lpstr>
      <vt:lpstr>Kun je leren observeren meten?</vt:lpstr>
      <vt:lpstr>Onderzoeksaanvraag: Art Based Learning</vt:lpstr>
      <vt:lpstr>Zelf tekenen</vt:lpstr>
      <vt:lpstr>Clock Drawing Test (CDT)</vt:lpstr>
      <vt:lpstr>Samenvatting</vt:lpstr>
      <vt:lpstr>Met dank aan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Stalpers, L.J.A. (Lukas)</cp:lastModifiedBy>
  <cp:revision>1</cp:revision>
  <dcterms:modified xsi:type="dcterms:W3CDTF">2026-03-20T16:18:24Z</dcterms:modified>
</cp:coreProperties>
</file>